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5"/>
    <p:restoredTop sz="94718"/>
  </p:normalViewPr>
  <p:slideViewPr>
    <p:cSldViewPr snapToGrid="0" snapToObjects="1">
      <p:cViewPr varScale="1">
        <p:scale>
          <a:sx n="84" d="100"/>
          <a:sy n="84" d="100"/>
        </p:scale>
        <p:origin x="200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FBC3-E380-0347-B0B4-FE2C10DCF335}" type="datetimeFigureOut">
              <a:rPr lang="en-US" smtClean="0"/>
              <a:t>1/24/18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1459-077C-614A-8CD2-457A16C44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213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FBC3-E380-0347-B0B4-FE2C10DCF335}" type="datetimeFigureOut">
              <a:rPr lang="en-US" smtClean="0"/>
              <a:t>1/24/18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1459-077C-614A-8CD2-457A16C44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66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FBC3-E380-0347-B0B4-FE2C10DCF335}" type="datetimeFigureOut">
              <a:rPr lang="en-US" smtClean="0"/>
              <a:t>1/24/18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1459-077C-614A-8CD2-457A16C44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46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FBC3-E380-0347-B0B4-FE2C10DCF335}" type="datetimeFigureOut">
              <a:rPr lang="en-US" smtClean="0"/>
              <a:t>1/24/18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1459-077C-614A-8CD2-457A16C44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454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FBC3-E380-0347-B0B4-FE2C10DCF335}" type="datetimeFigureOut">
              <a:rPr lang="en-US" smtClean="0"/>
              <a:t>1/24/18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1459-077C-614A-8CD2-457A16C44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358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FBC3-E380-0347-B0B4-FE2C10DCF335}" type="datetimeFigureOut">
              <a:rPr lang="en-US" smtClean="0"/>
              <a:t>1/24/18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1459-077C-614A-8CD2-457A16C44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059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FBC3-E380-0347-B0B4-FE2C10DCF335}" type="datetimeFigureOut">
              <a:rPr lang="en-US" smtClean="0"/>
              <a:t>1/24/18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1459-077C-614A-8CD2-457A16C44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792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FBC3-E380-0347-B0B4-FE2C10DCF335}" type="datetimeFigureOut">
              <a:rPr lang="en-US" smtClean="0"/>
              <a:t>1/24/18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1459-077C-614A-8CD2-457A16C44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3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FBC3-E380-0347-B0B4-FE2C10DCF335}" type="datetimeFigureOut">
              <a:rPr lang="en-US" smtClean="0"/>
              <a:t>1/24/18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1459-077C-614A-8CD2-457A16C44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83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FBC3-E380-0347-B0B4-FE2C10DCF335}" type="datetimeFigureOut">
              <a:rPr lang="en-US" smtClean="0"/>
              <a:t>1/24/18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1459-077C-614A-8CD2-457A16C44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94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FBC3-E380-0347-B0B4-FE2C10DCF335}" type="datetimeFigureOut">
              <a:rPr lang="en-US" smtClean="0"/>
              <a:t>1/24/18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1459-077C-614A-8CD2-457A16C44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86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5FBC3-E380-0347-B0B4-FE2C10DCF335}" type="datetimeFigureOut">
              <a:rPr lang="en-US" smtClean="0"/>
              <a:t>1/24/18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D1459-077C-614A-8CD2-457A16C44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88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3257" y="299403"/>
            <a:ext cx="9103783" cy="1239837"/>
          </a:xfrm>
        </p:spPr>
        <p:txBody>
          <a:bodyPr/>
          <a:lstStyle/>
          <a:p>
            <a:r>
              <a:rPr lang="en-US" dirty="0" smtClean="0"/>
              <a:t>Conjugation Creations: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691640"/>
            <a:ext cx="11628120" cy="4724400"/>
          </a:xfrm>
        </p:spPr>
        <p:txBody>
          <a:bodyPr>
            <a:noAutofit/>
          </a:bodyPr>
          <a:lstStyle/>
          <a:p>
            <a:r>
              <a:rPr lang="en-US" sz="3200" dirty="0" smtClean="0"/>
              <a:t>Think of creative shapes or objects with six parts into which you can conjugate a verb. You can make a conjugation flower, with the forms on the six petals, the infinitive in the middle, and the imperative forms on the leaves. You can make your own conjugation pie</a:t>
            </a:r>
            <a:r>
              <a:rPr lang="en-US" sz="3200" smtClean="0"/>
              <a:t>, ant, </a:t>
            </a:r>
            <a:r>
              <a:rPr lang="en-US" sz="3200" dirty="0" smtClean="0"/>
              <a:t>octopus, etc. </a:t>
            </a:r>
          </a:p>
          <a:p>
            <a:endParaRPr lang="en-US" dirty="0"/>
          </a:p>
          <a:p>
            <a:r>
              <a:rPr lang="en-US" sz="3200" dirty="0" smtClean="0"/>
              <a:t>For extra challenge, make your conjugation object something related to the verb you conjugate (e.g. for conjugating “</a:t>
            </a:r>
            <a:r>
              <a:rPr lang="en-US" sz="3200" dirty="0" err="1" smtClean="0"/>
              <a:t>ambulare</a:t>
            </a:r>
            <a:r>
              <a:rPr lang="en-US" sz="3200" dirty="0" smtClean="0"/>
              <a:t>” onto an ant or six-legged person; “</a:t>
            </a:r>
            <a:r>
              <a:rPr lang="en-US" sz="3200" dirty="0" err="1" smtClean="0"/>
              <a:t>sedere</a:t>
            </a:r>
            <a:r>
              <a:rPr lang="en-US" sz="3200" dirty="0" smtClean="0"/>
              <a:t>” on a row of six chairs, etc.)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5906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1096</TotalTime>
  <Words>105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Conjugation Creations: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Conjugation “Thingies”: </dc:title>
  <dc:creator>Caroline Rose</dc:creator>
  <cp:lastModifiedBy>Caroline Rose</cp:lastModifiedBy>
  <cp:revision>3</cp:revision>
  <dcterms:created xsi:type="dcterms:W3CDTF">2018-01-25T01:47:18Z</dcterms:created>
  <dcterms:modified xsi:type="dcterms:W3CDTF">2018-01-25T20:03:45Z</dcterms:modified>
</cp:coreProperties>
</file>